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56" r:id="rId3"/>
    <p:sldId id="261" r:id="rId4"/>
    <p:sldId id="259" r:id="rId5"/>
    <p:sldId id="260" r:id="rId6"/>
    <p:sldId id="258" r:id="rId7"/>
    <p:sldId id="269" r:id="rId8"/>
    <p:sldId id="344" r:id="rId9"/>
    <p:sldId id="280" r:id="rId10"/>
    <p:sldId id="263" r:id="rId11"/>
    <p:sldId id="264" r:id="rId12"/>
    <p:sldId id="262" r:id="rId13"/>
    <p:sldId id="265" r:id="rId14"/>
    <p:sldId id="266" r:id="rId15"/>
    <p:sldId id="267" r:id="rId16"/>
    <p:sldId id="268" r:id="rId17"/>
    <p:sldId id="279" r:id="rId18"/>
    <p:sldId id="276" r:id="rId19"/>
    <p:sldId id="277" r:id="rId20"/>
    <p:sldId id="278" r:id="rId21"/>
    <p:sldId id="275" r:id="rId22"/>
    <p:sldId id="257" r:id="rId23"/>
    <p:sldId id="273" r:id="rId24"/>
    <p:sldId id="270" r:id="rId25"/>
    <p:sldId id="272" r:id="rId26"/>
    <p:sldId id="274" r:id="rId27"/>
    <p:sldId id="282" r:id="rId28"/>
    <p:sldId id="284" r:id="rId29"/>
    <p:sldId id="285" r:id="rId30"/>
    <p:sldId id="286" r:id="rId31"/>
    <p:sldId id="287" r:id="rId32"/>
    <p:sldId id="283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289" r:id="rId61"/>
    <p:sldId id="316" r:id="rId62"/>
    <p:sldId id="318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17" r:id="rId84"/>
    <p:sldId id="340" r:id="rId85"/>
    <p:sldId id="341" r:id="rId86"/>
    <p:sldId id="342" r:id="rId87"/>
    <p:sldId id="343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4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477A2-753B-4D03-88B9-817BEB88CB44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230F-BA7C-4BB5-983F-A2207EE35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AllData\Camp White Branch\Multipurpose Building Fundraising Campaign\2013-2016 CWB Building Fund Campaign\CWB Logo St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herro\Pictures\Picasa\Exports\camp white branch OCt 11 ppt\17-WB 2015 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9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47700"/>
            <a:ext cx="7696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96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685800"/>
            <a:ext cx="7848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848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72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0550"/>
            <a:ext cx="792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Picture 86" descr="C:\Users\lherro\Pictures\Picasa\Exports\camp white branch OCt 11 ppt\02-DSC_69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6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42925"/>
            <a:ext cx="7848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herro\Pictures\Picasa\Exports\camp white branch OCt 11 ppt\07-WB 2015 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38175"/>
            <a:ext cx="76200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herro\Pictures\Picasa\Exports\camp white branch OCt 11 ppt\26-WB 2015 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590550"/>
            <a:ext cx="762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609600"/>
            <a:ext cx="75914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lherro\Pictures\Picasa\Exports\camp white branch OCt 11 ppt\27-WB 2015 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6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herro\Pictures\Picasa\Exports\camp white branch OCt 11 ppt\28-WB 2015 4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herro\Pictures\Picasa\Exports\camp white branch OCt 11 ppt\29-WB%202015%204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990600"/>
            <a:ext cx="49053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lherro\Pictures\Picasa\Exports\camp white branch OCt 11 ppt\30-WB%202015%204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herro\Pictures\Picasa\Exports\camp white branch OCt 11 ppt\31-WB 2015 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herro\Pictures\Picasa\Exports\camp white branch OCt 11 ppt\32-WB 2015 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1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lherro\Pictures\Picasa\Exports\camp white branch OCt 11 ppt\33-WB 2015 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lherro\Pictures\Picasa\Exports\camp white branch OCt 11 ppt\34-WB 2015 4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lherro\Pictures\Picasa\Exports\camp white branch OCt 11 ppt\35-WB 2015 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lherro\Pictures\Picasa\Exports\camp white branch OCt 11 ppt\36-WB 2015 4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lherro\Pictures\Picasa\Exports\camp white branch OCt 11 ppt\37-WB 2015 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lherro\Pictures\Picasa\Exports\camp white branch OCt 11 ppt\38-WB 2015 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lherro\Pictures\Picasa\Exports\camp white branch OCt 11 ppt\39-WB 2015 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lherro\Pictures\Picasa\Exports\camp white branch OCt 11 ppt\40-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herro\Pictures\cwb\Presentatio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lherro\Pictures\Picasa\Exports\camp white branch OCt 11 ppt\41-19015_10153331655334985_1487756552696970375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lherro\Pictures\Picasa\Exports\camp white branch OCt 11 ppt\42-11048743_10153331655324985_2152929271854091470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lherro\Pictures\Picasa\Exports\camp white branch OCt 11 ppt\43-11204928_10153331655294985_4764682277944358777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herro\Pictures\Picasa\Exports\camp white branch OCt 11 ppt\44-10422228_10153331655659985_5194554072920177755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1975"/>
            <a:ext cx="7620000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lherro\Pictures\Picasa\Exports\camp white branch OCt 11 ppt\45-CWB youth chopping l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lherro\Pictures\Picasa\Exports\camp white branch OCt 11 ppt\46-11377351_10153331655764985_7984142981102298824_n[3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lherro\Pictures\Picasa\Exports\camp white branch OCt 11 ppt\47-11151023_10153331655594985_5984143400421725344_n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5788"/>
            <a:ext cx="7620000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lherro\Pictures\Picasa\Exports\camp white branch OCt 11 ppt\48-DSCF0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lherro\Pictures\Picasa\Exports\camp white branch OCt 11 ppt\49-DSCF0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025"/>
            <a:ext cx="5029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75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lherro\Pictures\Picasa\Exports\camp white branch OCt 11 ppt\50-Slid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lherro\Pictures\Picasa\Exports\camp white branch OCt 11 ppt\51-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lherro\Pictures\Picasa\Exports\camp white branch OCt 11 ppt\52-DSCF0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lherro\Pictures\Picasa\Exports\camp white branch OCt 11 ppt\53-DSCF0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lherro\Pictures\Picasa\Exports\camp white branch OCt 11 ppt\54-DSCF0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lherro\Pictures\Picasa\Exports\camp white branch OCt 11 ppt\55-DSCF07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lherro\Pictures\Picasa\Exports\camp white branch OCt 11 ppt\56-DSC_7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lherro\Pictures\Picasa\Exports\camp white branch OCt 11 ppt\57-Slid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lherro\Pictures\Picasa\Exports\camp white branch OCt 11 ppt\58-WB%202013%2000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57404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Users\lherro\Pictures\Picasa\Exports\camp white branch OCt 11 ppt\59-100_9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62246"/>
            <a:ext cx="7772400" cy="582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"/>
          <a:stretch/>
        </p:blipFill>
        <p:spPr bwMode="auto">
          <a:xfrm>
            <a:off x="762000" y="742950"/>
            <a:ext cx="7620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advClick="0" advTm="4000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lherro\Pictures\Picasa\Exports\camp white branch OCt 11 ppt\60-WB%202013%2001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66935"/>
            <a:ext cx="7619999" cy="56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lherro\Pictures\Picasa\Exports\camp white branch OCt 11 ppt\61-WB%202013%200255[1]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9310"/>
            <a:ext cx="7650246" cy="57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lherro\Pictures\Picasa\Exports\camp white branch OCt 11 ppt\62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199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lherro\Pictures\Picasa\Exports\camp white branch OCt 11 ppt\63-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609600"/>
            <a:ext cx="7620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lherro\Pictures\Picasa\Exports\camp white branch OCt 11 ppt\64-WB%202013%200675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 bwMode="auto">
          <a:xfrm>
            <a:off x="762001" y="609600"/>
            <a:ext cx="761999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advClick="0" advTm="4000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lherro\Pictures\Picasa\Exports\camp white branch OCt 11 ppt\66-WB%202013%2010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C:\Users\lherro\Pictures\Picasa\Exports\camp white branch OCt 11 ppt\67-WB%202013%2010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096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lherro\Pictures\Picasa\Exports\camp white branch OCt 11 ppt\68-WB%202014%2018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3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lherro\Pictures\Picasa\Exports\camp white branch OCt 11 ppt\69-WB%202014%2018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09600"/>
            <a:ext cx="76962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lherro\Pictures\Picasa\Exports\camp white branch OCt 11 ppt\70-WB%202014%2018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238375"/>
            <a:ext cx="31797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C:\Users\lherro\Pictures\Picasa\Exports\camp white branch OCt 11 ppt\71-WB%202014%20191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733425"/>
            <a:ext cx="7467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8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lherro\Pictures\Picasa\Exports\camp white branch OCt 11 ppt\72-WB%202014%2020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1025"/>
            <a:ext cx="7620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Users\lherro\Pictures\Picasa\Exports\camp white branch OCt 11 ppt\74-WB%202015%2004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herro\Pictures\Picasa\Exports\camp white branch OCt 11 ppt\75-DSCF1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lherro\Pictures\Picasa\Exports\camp white branch OCt 11 ppt\76-DSCF1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lherro\Pictures\Picasa\Exports\camp white branch OCt 11 ppt\77-DSCF1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lherro\Pictures\Picasa\Exports\camp white branch OCt 11 ppt\78-DSCF1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lherro\Pictures\Picasa\Exports\camp white branch OCt 11 ppt\79-DSCF1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lherro\Pictures\Picasa\Exports\camp white branch OCt 11 ppt\80-DSCF1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lherro\Pictures\Picasa\Exports\camp white branch OCt 11 ppt\81-DSCF1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lherro\Pictures\Picasa\Exports\camp white branch OCt 11 ppt\82-DSCF1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herro\Pictures\Picasa\Exports\camp white branch OCt 11 ppt\08-WB 2015 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3900"/>
            <a:ext cx="75438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lherro\Pictures\Picasa\Exports\camp white branch OCt 11 ppt\83-DSCF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lherro\Pictures\Picasa\Exports\camp white branch OCt 11 ppt\84-DSCF1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herro\Pictures\Picasa\Exports\camp white branch OCt 11 ppt\85-DSCF1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lherro\Pictures\Picasa\Exports\camp white branch OCt 11 ppt\86-DSCF1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lherro\Pictures\Picasa\Exports\camp white branch OCt 11 ppt\87-DSCF1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lherro\Pictures\Picasa\Exports\camp white branch OCt 11 ppt\88-DSCF1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herro\Pictures\Picasa\Exports\camp white branch OCt 11 ppt\89-DSCF1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lherro\Pictures\Picasa\Exports\camp white branch OCt 11 ppt\90-campa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0</Words>
  <Application>Microsoft Office PowerPoint</Application>
  <PresentationFormat>On-screen Show (4:3)</PresentationFormat>
  <Paragraphs>0</Paragraphs>
  <Slides>87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</dc:creator>
  <cp:lastModifiedBy>Office</cp:lastModifiedBy>
  <cp:revision>14</cp:revision>
  <dcterms:created xsi:type="dcterms:W3CDTF">2015-09-30T22:35:56Z</dcterms:created>
  <dcterms:modified xsi:type="dcterms:W3CDTF">2015-10-02T21:59:23Z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8038488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  <property fmtid="{D5CDD505-2E9C-101B-9397-08002B2CF9AE}" pid="5" name="_AdHocReviewCycleID">
    <vt:i4>-785125847</vt:i4>
  </property>
  <property fmtid="{D5CDD505-2E9C-101B-9397-08002B2CF9AE}" pid="6" name="_NewReviewCycle">
    <vt:lpwstr/>
  </property>
  <property fmtid="{D5CDD505-2E9C-101B-9397-08002B2CF9AE}" pid="7" name="_EmailSubject">
    <vt:lpwstr>Oct 11 powerpoint of pictures and a movie-2 emails</vt:lpwstr>
  </property>
  <property fmtid="{D5CDD505-2E9C-101B-9397-08002B2CF9AE}" pid="8" name="_AuthorEmail">
    <vt:lpwstr>Lisa.Switzer@nike.com</vt:lpwstr>
  </property>
  <property fmtid="{D5CDD505-2E9C-101B-9397-08002B2CF9AE}" pid="9" name="_AuthorEmailDisplayName">
    <vt:lpwstr>Switzer, Lisa</vt:lpwstr>
  </property>
</Properties>
</file>